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1284" y="-3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39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289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8293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388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68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293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592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923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396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657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075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1A10C-2B23-463E-8A14-11FCC51D52BF}" type="datetimeFigureOut">
              <a:rPr lang="en-GB" smtClean="0"/>
              <a:t>17/11/2023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B1D7F-8701-40BF-9BB1-D9EF5813B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5297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0ED78-BC85-4917-6CE9-C9889B4727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699005-9782-5BB6-82B1-A2253E6531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 descr="A computer screen with a keyboard&#10;&#10;Description automatically generated">
            <a:extLst>
              <a:ext uri="{FF2B5EF4-FFF2-40B4-BE49-F238E27FC236}">
                <a16:creationId xmlns:a16="http://schemas.microsoft.com/office/drawing/2014/main" id="{0F78D982-84BB-C09E-1B6A-989A5398A5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3" t="1225" r="40757"/>
          <a:stretch/>
        </p:blipFill>
        <p:spPr>
          <a:xfrm rot="5400000">
            <a:off x="1400173" y="-1062901"/>
            <a:ext cx="6343653" cy="8983801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C843B141-3AEE-E794-6BAB-5368957057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86688" r="-203125" b="-86688"/>
          <a:stretch>
            <a:fillRect/>
          </a:stretch>
        </p:blipFill>
        <p:spPr>
          <a:xfrm flipV="1">
            <a:off x="7004304" y="6775704"/>
            <a:ext cx="2057400" cy="111099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25245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476"/>
    </mc:Choice>
    <mc:Fallback>
      <p:transition spd="slow" advTm="134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57</TotalTime>
  <Words>0</Words>
  <Application>Microsoft Office PowerPoint</Application>
  <PresentationFormat>On-screen Show (4:3)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Osuade Adereti</dc:creator>
  <cp:lastModifiedBy>Osuade Adereti</cp:lastModifiedBy>
  <cp:revision>2</cp:revision>
  <dcterms:created xsi:type="dcterms:W3CDTF">2023-11-17T10:42:42Z</dcterms:created>
  <dcterms:modified xsi:type="dcterms:W3CDTF">2023-11-17T11:40:11Z</dcterms:modified>
</cp:coreProperties>
</file>

<file path=docProps/thumbnail.jpeg>
</file>